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71" r:id="rId13"/>
  </p:sldIdLst>
  <p:sldSz cx="7199313" cy="93599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76" userDrawn="1">
          <p15:clr>
            <a:srgbClr val="A4A3A4"/>
          </p15:clr>
        </p15:guide>
        <p15:guide id="4" pos="2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494"/>
    <a:srgbClr val="62B4C9"/>
    <a:srgbClr val="B2D9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3" autoAdjust="0"/>
    <p:restoredTop sz="97404" autoAdjust="0"/>
  </p:normalViewPr>
  <p:slideViewPr>
    <p:cSldViewPr snapToGrid="0">
      <p:cViewPr varScale="1">
        <p:scale>
          <a:sx n="112" d="100"/>
          <a:sy n="112" d="100"/>
        </p:scale>
        <p:origin x="4026" y="126"/>
      </p:cViewPr>
      <p:guideLst>
        <p:guide orient="horz" pos="476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531818"/>
            <a:ext cx="6119416" cy="3258632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4916115"/>
            <a:ext cx="5399485" cy="2259809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18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6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333478"/>
            <a:ext cx="6209407" cy="3893458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263769"/>
            <a:ext cx="6209407" cy="204747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48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491640"/>
            <a:ext cx="3059708" cy="59387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491640"/>
            <a:ext cx="3059708" cy="59387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4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98330"/>
            <a:ext cx="6209407" cy="18091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294476"/>
            <a:ext cx="3045646" cy="112448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418964"/>
            <a:ext cx="3045646" cy="50287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294476"/>
            <a:ext cx="3060646" cy="112448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418964"/>
            <a:ext cx="3060646" cy="50287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42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02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1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23993"/>
            <a:ext cx="2321966" cy="2183977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347654"/>
            <a:ext cx="3644652" cy="6651596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807970"/>
            <a:ext cx="2321966" cy="5202112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09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23993"/>
            <a:ext cx="2321966" cy="2183977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347654"/>
            <a:ext cx="3644652" cy="6651596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807970"/>
            <a:ext cx="2321966" cy="5202112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7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3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498328"/>
            <a:ext cx="1552352" cy="793208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498328"/>
            <a:ext cx="4567064" cy="793208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41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498330"/>
            <a:ext cx="6209407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491640"/>
            <a:ext cx="6209407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8675243"/>
            <a:ext cx="1619845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FEA32-3AC3-4DA4-9E24-0C554EAA133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8675243"/>
            <a:ext cx="2429768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8675243"/>
            <a:ext cx="1619845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F72BC-3CCF-452B-B897-6654A562F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44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zond.ru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4243458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253459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28742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3677670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356303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215649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408340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3134470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2196721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56075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02A90B-E3B8-65BE-0442-D1E6ED8E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99313" cy="9360328"/>
          </a:xfrm>
        </p:spPr>
      </p:pic>
    </p:spTree>
    <p:extLst>
      <p:ext uri="{BB962C8B-B14F-4D97-AF65-F5344CB8AC3E}">
        <p14:creationId xmlns:p14="http://schemas.microsoft.com/office/powerpoint/2010/main" val="93087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94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77856-93C7-73C8-9E32-D71272EC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C2727E-DEE1-76BC-E3DA-6390E5684E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45724" y="4032914"/>
            <a:ext cx="1306278" cy="12940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905949-18A5-9C08-71F5-F25B9B768321}"/>
              </a:ext>
            </a:extLst>
          </p:cNvPr>
          <p:cNvSpPr txBox="1"/>
          <p:nvPr/>
        </p:nvSpPr>
        <p:spPr>
          <a:xfrm>
            <a:off x="2243793" y="8278436"/>
            <a:ext cx="2559087" cy="428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1464"/>
            <a:r>
              <a:rPr lang="en-US" sz="727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Powered &amp; Designed </a:t>
            </a:r>
            <a:endParaRPr lang="en-US" sz="727" dirty="0">
              <a:solidFill>
                <a:prstClr val="white"/>
              </a:solidFill>
              <a:latin typeface="Raleway Light" panose="020B0403030101060003" pitchFamily="34" charset="-52"/>
              <a:ea typeface="Roboto" panose="02000000000000000000" pitchFamily="2" charset="0"/>
              <a:cs typeface="Roboto" panose="02000000000000000000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defTabSz="741464"/>
            <a:r>
              <a:rPr lang="en-US" sz="727" b="1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www.skyzond.ru</a:t>
            </a:r>
            <a:r>
              <a:rPr lang="ru-RU" sz="727" b="1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  <a:r>
              <a:rPr lang="en-US" sz="727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+7 96</a:t>
            </a:r>
            <a:r>
              <a:rPr lang="ru-RU" sz="727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5 971 7333 </a:t>
            </a:r>
          </a:p>
          <a:p>
            <a:pPr algn="ctr" defTabSz="741464"/>
            <a:r>
              <a:rPr lang="ru-RU" sz="727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727" dirty="0">
                <a:solidFill>
                  <a:prstClr val="white"/>
                </a:solidFill>
                <a:latin typeface="Raleway Light" panose="020B0403030101060003" pitchFamily="34" charset="-52"/>
                <a:ea typeface="Roboto" panose="02000000000000000000" pitchFamily="2" charset="0"/>
                <a:cs typeface="Roboto" panose="02000000000000000000" pitchFamily="2" charset="0"/>
              </a:rPr>
              <a:t>info@skyzond.ru</a:t>
            </a:r>
            <a:endParaRPr lang="ru-RU" sz="727" dirty="0">
              <a:solidFill>
                <a:prstClr val="white"/>
              </a:solidFill>
              <a:latin typeface="Raleway Light" panose="020B0403030101060003" pitchFamily="34" charset="-52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357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1776</TotalTime>
  <Words>20</Words>
  <Application>Microsoft Office PowerPoint</Application>
  <PresentationFormat>Произвольный</PresentationFormat>
  <Paragraphs>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Raleway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Gennady Balovlenkov</dc:creator>
  <cp:lastModifiedBy>Gennady Balovlenkov</cp:lastModifiedBy>
  <cp:revision>151</cp:revision>
  <dcterms:created xsi:type="dcterms:W3CDTF">2024-02-18T14:57:03Z</dcterms:created>
  <dcterms:modified xsi:type="dcterms:W3CDTF">2024-06-13T09:18:37Z</dcterms:modified>
</cp:coreProperties>
</file>